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3" r:id="rId18"/>
    <p:sldId id="284" r:id="rId19"/>
    <p:sldId id="274" r:id="rId20"/>
    <p:sldId id="285" r:id="rId21"/>
    <p:sldId id="275" r:id="rId22"/>
    <p:sldId id="286" r:id="rId23"/>
    <p:sldId id="276" r:id="rId24"/>
    <p:sldId id="282" r:id="rId25"/>
    <p:sldId id="281" r:id="rId26"/>
    <p:sldId id="280" r:id="rId27"/>
    <p:sldId id="287" r:id="rId28"/>
    <p:sldId id="290" r:id="rId29"/>
    <p:sldId id="288" r:id="rId30"/>
    <p:sldId id="289" r:id="rId31"/>
    <p:sldId id="279" r:id="rId32"/>
    <p:sldId id="29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dou_kolobok1@mail.r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8496944" cy="96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indent="22860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Детский сад «Колобок», г. Петухово, Курганской области, ул. 9 Мая, д. 12,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тел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8 (35235) 2-40-03, email: </a:t>
            </a: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2"/>
              </a:rPr>
              <a:t>mdou_kolobok1@mail.ru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72816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Конкурс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«Слайд мастерство»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Номинация: Слайд – лекция»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ЗОЖ   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«Если хочешь быть здоров!»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детей старшего дошкольного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)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4365104"/>
            <a:ext cx="4680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воспитатель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физической культуре  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Николаевна Щербакова</a:t>
            </a:r>
          </a:p>
        </p:txBody>
      </p:sp>
      <p:sp>
        <p:nvSpPr>
          <p:cNvPr id="5" name="AutoShape 2" descr="https://ds02.infourok.ru/uploads/ex/0b1d/0004ed1c-a09809a3/img1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ds02.infourok.ru/uploads/ex/0b1d/0004ed1c-a09809a3/img15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ds02.infourok.ru/uploads/ex/0b1d/0004ed1c-a09809a3/img15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://cheburashka49.ucoz.net/_si/0/083352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27142"/>
            <a:ext cx="2197249" cy="333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41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3"/>
            <a:ext cx="8928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Воздух, который мы вдыхаем, прежде чем попасть в наш организм, путешествует по длинным коридорам в носу. Все стены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 коридоров покрыты очень маленькими волосками, которые все время колышутся, как трава на лугу от ветра. К ним и прилипают пылинки, попавшие в нос вместе с воздухом. А при выходе пылинки вылетают наружу. Если же в нос попадает что – то слишком тяжелое, - мы чихаем. Кроме этого, проходя по этим коридорам, воздух нагревается и попадает в организм теплым.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im0-tub-ru.yandex.net/i?id=bc0b23951ccf64de8cb412a8198e851a&amp;n=33&amp;h=215&amp;w=3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05754"/>
            <a:ext cx="5688632" cy="4305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im0-tub-ru.yandex.net/i?id=04324697f0132b6391e06d74ae89f490&amp;n=33&amp;h=215&amp;w=1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05754"/>
            <a:ext cx="3312368" cy="4305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71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1"/>
            <a:ext cx="6678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еще для чего нужен нос? (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чувствовать запахи.)</a:t>
            </a:r>
          </a:p>
        </p:txBody>
      </p:sp>
      <p:pic>
        <p:nvPicPr>
          <p:cNvPr id="9218" name="Picture 2" descr="https://img.scoop.it/QplrFiQs6CKP21I3br2UGYXXXL4j3HpexhjNOf_P3YmryPKwJ94QGRtDb3Sbc6K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736210" cy="5596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71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мы слышим звуки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мы называем «ушами», - это ушные раковины. Сами они не слышат, а только улавливают звук. А самая чувствительная и нежная часть твоего уха находится в конце ушного прохода. 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://lusana.ru/files/7861/573/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http://lusana.ru/files/7861/573/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t="29806" r="63764" b="46008"/>
          <a:stretch/>
        </p:blipFill>
        <p:spPr bwMode="auto">
          <a:xfrm>
            <a:off x="251520" y="1873107"/>
            <a:ext cx="297861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biouroki.ru/content/page/982/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0138" y="1628800"/>
            <a:ext cx="5781611" cy="497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2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никогда не ковыряй в ушах острыми предметами, чтобы не повредить ухо. Если такое произойдет, то человек начинает плохо слышать или становится совсем глухим.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www.kleo.ru/img/articles/Remo-wax_100_300_201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https://www.kleo.ru/img/articles/Remo-wax_100_300_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5279943" cy="527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0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Вредна для ушей и очень громкая музыка, крики. От этого человек перестает слышать тихие звуки.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://www.clipartsuggest.com/images/241/boy-listening-loud-music-royalty-free-stock-photo-image-2755035-TzoSay-clipar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638" y="1052736"/>
            <a:ext cx="8352928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73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15875"/>
            <a:ext cx="86765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наконец горло. У нас их два.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 какие? Через одно горло воздух попадает в легкие, мы дышим. Через другое пища попадает в желудок. Оба горла находятся очень близко друг от друга. 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 вы думаете, почему опасно смеяться разговаривать во время еды?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говорят: «Когда я ем, я глух и нем»? Если случайно даже маленькая крошка попала в дыхательное горло – мы начинаем кашлять. «Поперхнулись», - говорим. Это организм пытается избавиться от крошки, чтобы человек не задохнулся.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://st2.depositphotos.com/1967477/6350/v/950/depositphotos_63509941-stock-illustration-cartoon-little-boy-coughin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st2.depositphotos.com/1967477/6350/v/950/depositphotos_63509941-stock-illustration-cartoon-little-boy-cough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0" name="Picture 8" descr="http://mirbodrosti.com/wp-content/uploads/2011/10/kashel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407768"/>
            <a:ext cx="3064839" cy="2841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nkj.ru/upload/iblock/a53653270b5a3203056cddfa91bc0bd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24" y="2564904"/>
            <a:ext cx="5184576" cy="408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13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-Что важного вы узнали в кабинете врача ухо-горло-нос?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Дышать нужно только носом. Не ковырять в ушах острыми предметами. 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слушать очень громкую музыку.</a:t>
            </a:r>
          </a:p>
        </p:txBody>
      </p:sp>
      <p:pic>
        <p:nvPicPr>
          <p:cNvPr id="2050" name="Picture 2" descr="https://st.kashalot.com/img/club/2016/09/13/3_490x330_kak_dyshat_pravilno%5b2%5d-4f050b3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74"/>
          <a:stretch/>
        </p:blipFill>
        <p:spPr bwMode="auto">
          <a:xfrm>
            <a:off x="1547664" y="2388163"/>
            <a:ext cx="6696745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69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6318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пихать в нос никакие мелкие предметы.</a:t>
            </a:r>
          </a:p>
        </p:txBody>
      </p:sp>
      <p:pic>
        <p:nvPicPr>
          <p:cNvPr id="3074" name="Picture 2" descr="http://temperatyra.ru/wp-content/uploads/2016/12/zalozhe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08720"/>
            <a:ext cx="4558188" cy="54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8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9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есть снег!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Надеюсь, что вы, запомните эти правила. Они очень пригодятся вам. </a:t>
            </a:r>
          </a:p>
        </p:txBody>
      </p:sp>
      <p:pic>
        <p:nvPicPr>
          <p:cNvPr id="4100" name="Picture 4" descr="http://citynews.ks.ua/uploads/posts/2016-01/1453921449_23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81" y="1312979"/>
            <a:ext cx="7848872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07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стоматолога.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врача боятся все. Никто не любит лечить зубы.</a:t>
            </a:r>
          </a:p>
          <a:p>
            <a:pPr lvl="0"/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ли обойтись без зубного врача, можно ли сохранить зубы здоровыми?</a:t>
            </a:r>
          </a:p>
        </p:txBody>
      </p:sp>
      <p:pic>
        <p:nvPicPr>
          <p:cNvPr id="5122" name="Picture 2" descr="https://t4.ftcdn.net/jpg/00/38/09/45/500_F_38094585_uISLbSyo6dSU8c2UYgi31rTqWCsvtMf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6"/>
          <a:stretch/>
        </p:blipFill>
        <p:spPr bwMode="auto">
          <a:xfrm>
            <a:off x="2343532" y="1196752"/>
            <a:ext cx="4820756" cy="5062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8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332656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 и расширить представление детей о правилах поведения в общественных местах на примере поликлиники; дать детям представление об устройстве и функционировании человеческого организма; довести до сознания детей необходимость бережного отношения к себе и другим.</a:t>
            </a:r>
            <a:endParaRPr lang="ru-RU" sz="2400" dirty="0"/>
          </a:p>
        </p:txBody>
      </p:sp>
      <p:pic>
        <p:nvPicPr>
          <p:cNvPr id="5122" name="Picture 2" descr="http://4responsible.ru/misc/i/gallery/14901/12675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6242" y="2640980"/>
            <a:ext cx="3653950" cy="39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Зубы – самые твердые «детали» нашего организма. Они покрыты слоем белой эмали, такой же твердой, как и слоновая кость, из которой делают бильярдные шары. А теперь они не раскалываются при очень сильных ударах! Под эмалью – другой слой, тоже твердый. Его – то и сверлит врач, когда хочет поставить пломбу. Внутри зуба – нервы.   </a:t>
            </a:r>
          </a:p>
        </p:txBody>
      </p:sp>
      <p:pic>
        <p:nvPicPr>
          <p:cNvPr id="6148" name="Picture 4" descr="https://ds03.infourok.ru/uploads/ex/00ca/0003bdd1-97779dde/img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631216"/>
            <a:ext cx="6660704" cy="4995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58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 эмаль не повреждена – нам нечего опасаться. Но вот это случилось. Между зубами всегда остается еда, а вместе с ней и микробы. «Вымести» этих микробов можно с помощью зубной щетки.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www.international-diabetes-association.com/wp-content/uploads/2015/08/Caring-for-Your-Tee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983702"/>
            <a:ext cx="7407796" cy="4168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5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9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так легко справиться с теми, что селятся в дырочке. Устроившись внутри зуба, микробы начинают его разрушать. Тут уж не избежать визита к врачу! </a:t>
            </a:r>
            <a:endParaRPr lang="ru-RU" dirty="0"/>
          </a:p>
        </p:txBody>
      </p:sp>
      <p:sp>
        <p:nvSpPr>
          <p:cNvPr id="3" name="AutoShape 4" descr="https://marianrubock.com.au/wp-content/uploads/2015/11/HiRe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http://otvetz.ru/wp-content/uploads/2016/05/111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7143750" cy="4618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7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как же сохранить эмаль?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есть слишком горячего и холодного. Не есть много сладкого. Не грызть орехи, для этого есть щипцы. Регулярно два раза в день чистить зубы. И обязательно время от времени показываться врачу. Однажды один зубной врач стал утверждать, что лечит своих пациентов не бормашиной, а молочной едой. 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i.kupongid.ru/deals_img/9d/a56e8bf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68"/>
          <a:stretch/>
        </p:blipFill>
        <p:spPr bwMode="auto">
          <a:xfrm>
            <a:off x="2267744" y="1916831"/>
            <a:ext cx="3048000" cy="1525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m0-tub-ru.yandex.net/i?id=a81133d5a80e0e3c43dbf061c4162c14&amp;n=33&amp;h=215&amp;w=2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54619"/>
            <a:ext cx="2847975" cy="2047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ages.myshared.ru/4/283008/slide_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1" t="22443" r="21598"/>
          <a:stretch/>
        </p:blipFill>
        <p:spPr bwMode="auto">
          <a:xfrm>
            <a:off x="1475656" y="3645024"/>
            <a:ext cx="2880583" cy="2866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2.bp.blogspot.com/-xwYQqI6LgSs/UPPYAVt1c6I/AAAAAAAADlM/KPnI7sXNwVQ/s1600/dentist-clipart-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289" y="4077072"/>
            <a:ext cx="232410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70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Решили это проверить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двух крысятах – родных братьях. Одного кормили мясом, пшеницей и молоком, а другого – только мясом и пшеницей. Сначала братья ничем не отличались друг от друга. Но через некоторое время крысенок, получавший молоко, превратился в большую сильную крысу, а другой оказался намного меньше брата. Его кости и зубы были слабыми, потому что в молоке есть то, что придает твердость зубами и костями. Теперь понятно, почему взрослые дают вам молоко? 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Пейте его обязательно.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www.lilacattis.com/wp-content/gallery/illustrations/RatsSm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7" t="45134" r="15403" b="30742"/>
          <a:stretch/>
        </p:blipFill>
        <p:spPr bwMode="auto">
          <a:xfrm>
            <a:off x="539552" y="2996952"/>
            <a:ext cx="5400600" cy="3471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www.lilacattis.com/wp-content/gallery/illustrations/RatsSm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6" t="35867" r="65067" b="29989"/>
          <a:stretch/>
        </p:blipFill>
        <p:spPr bwMode="auto">
          <a:xfrm>
            <a:off x="6444208" y="2564904"/>
            <a:ext cx="230425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9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глазного врача.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кабинета глазного врача нужна таблица, с помощью которой определяют зрение. 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655149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ней могут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изображены цифры, буквы и геометрические фигуры разной величины</a:t>
            </a:r>
            <a:r>
              <a:rPr lang="ru-RU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врач проверяет зрение некоторых из детей.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40767"/>
            <a:ext cx="8856984" cy="43143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5400" dirty="0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1580389"/>
            <a:ext cx="1872208" cy="16325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627784" y="1472376"/>
            <a:ext cx="1584176" cy="17406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1472376"/>
            <a:ext cx="1800200" cy="1668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1811693"/>
            <a:ext cx="2448272" cy="13292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140967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    Б    С    Л     Ю     Ч     К   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4509119"/>
            <a:ext cx="75608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    4           3           5           7          9        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40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84969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врач проверяет ваше зрение? Чтобы знать, нужно ли помочь глазам лучше видеть. </a:t>
            </a:r>
          </a:p>
          <a:p>
            <a:endParaRPr lang="ru-RU" dirty="0"/>
          </a:p>
        </p:txBody>
      </p:sp>
      <p:pic>
        <p:nvPicPr>
          <p:cNvPr id="11266" name="Picture 2" descr="https://im0-tub-ru.yandex.net/i?id=4c44a1ba75d1cb0eb61aba38f55de865&amp;n=33&amp;h=215&amp;w=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253" y="1052736"/>
            <a:ext cx="5472607" cy="5504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20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 можно это сделать (С помощью очков.)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какие еще очки вы знаете?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чего они предназначены?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Солнечные – для защиты от солнца. При нырянии необходимы очки для подводного плавания. При езде на велосипеде и мотоцикле люди тоже надевают очки.</a:t>
            </a:r>
          </a:p>
          <a:p>
            <a:pPr marL="342900" lvl="0" indent="-342900"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Зачем? Чтобы защитить глаза от пыли.</a:t>
            </a:r>
          </a:p>
          <a:p>
            <a:pPr marL="342900" lvl="0" indent="-342900"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почему мы постоянно думаем о защите глаз?</a:t>
            </a:r>
          </a:p>
          <a:p>
            <a:pPr marL="342900" lvl="0" indent="-342900"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люди говорят: «Берегите пуще глаза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</a:p>
          <a:p>
            <a:pPr lvl="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mages.ua.prom.st/163895019_w640_h640_cid1966833_pid85098162-1e74c19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3" y="2877809"/>
            <a:ext cx="2905539" cy="191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eto-solnce.ru/data/catalog/d/4/d/51c1b3c92adc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3" t="7766" r="11560" b="9709"/>
          <a:stretch/>
        </p:blipFill>
        <p:spPr bwMode="auto">
          <a:xfrm>
            <a:off x="1043608" y="2877809"/>
            <a:ext cx="316835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otopoliza.com/wp-content/uploads/2014/12/casco-kappa-y-gafas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3888" y="3864931"/>
            <a:ext cx="2554272" cy="288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0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663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 трудятся целый день: мы читаем, рисуем, смотрим телевизор… Наши глаза устают. </a:t>
            </a:r>
            <a:endParaRPr lang="ru-RU" dirty="0"/>
          </a:p>
        </p:txBody>
      </p:sp>
      <p:pic>
        <p:nvPicPr>
          <p:cNvPr id="2050" name="Picture 2" descr="http://itd1.mycdn.me/image?id=851411118955&amp;t=20&amp;plc=WEB&amp;tkn=*-xX6Cnz7eu8UjU0t5dNMhLnx7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3516667" cy="275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ogograd.ucoz.net/_pu/0/9696776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4" r="20894"/>
          <a:stretch/>
        </p:blipFill>
        <p:spPr bwMode="auto">
          <a:xfrm>
            <a:off x="5455117" y="748629"/>
            <a:ext cx="3581379" cy="410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aily-menu.ru/public/storage/images/c2c9856e963cb410b61eb6b5cb28e5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194" y="3429000"/>
            <a:ext cx="3812431" cy="330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83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1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должны создать для работы глаз хорошие условия.</a:t>
            </a:r>
          </a:p>
          <a:p>
            <a:pPr marL="342900" lvl="0" indent="-342900"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 какие? Во первых, очень важно, где мы сидим, когда читаем или рисуем.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попробуем сесть спиной к окну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Достаточно ли хорошо освещение книга или лист бумаги?</a:t>
            </a:r>
          </a:p>
          <a:p>
            <a:pPr marL="285750" lvl="0" indent="-285750"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 Мы собой загораживаем свет, идущий из окна. Теперь сядьте так, чтобы окно было от вас справа, (для правшей) и начните рисовать. </a:t>
            </a:r>
          </a:p>
          <a:p>
            <a:pPr marL="285750" lvl="0" indent="-285750"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вы заметили? Верно, мы правой рукой снова загораживаем себе свет.</a:t>
            </a:r>
          </a:p>
          <a:p>
            <a:pPr marL="285750" lvl="0" indent="-285750"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же надо садиться, чтобы глаза меньше уставали? Так, чтобы свет падал слева (для правшей).</a:t>
            </a:r>
          </a:p>
          <a:p>
            <a:pPr marL="285750" lvl="0" indent="-285750"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попробуйте наклониться очень низко над книгой.</a:t>
            </a:r>
          </a:p>
          <a:p>
            <a:pPr marL="285750" lvl="0" indent="-285750"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Удобно? Нет, так вы испортите зрение. Поставьте руку локтем на стол и прикоснитесь кончиком указательного пальца к виску. Так расстояние между книгой и глазами – правильное.</a:t>
            </a:r>
          </a:p>
          <a:p>
            <a:pPr marL="342900" lvl="0" indent="-342900">
              <a:buFontTx/>
              <a:buChar char="-"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24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77048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ситуация.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считаете, как надо готовиться к путешествию? 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себе, что в тот момент, когда вы, сидя в поезде, уезжаете всё дальше от дома, у вас начинается болеть зуб или «стрелять» в ухе, или становиться больно глотать. Конечно, вы возьмете в дорогу кое - какие лекарства, мало ли что может случиться в пути. Но все – таки уезжать из дома лучше здоровым. Для этого надо показаться врачу, он – то и определит, все ли у вас в порядке, и научит, что надо делать, чтобы не заболеть. 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2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0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 очень важный и нежный орган, поэтому и сам организм защищает его. Потечет со лба пот – его остановят брови.</a:t>
            </a:r>
          </a:p>
          <a:p>
            <a:pPr marL="342900" lvl="0" indent="-342900"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что защищает глаза от пыли? Ресницы. Но если в глазах все – таки попала соринка, ее слизнет непрерывно мигающее верхнее веко. Но не всегда глаз может сам справиться с этой бедой. Ему надо помочь, аккуратно поглаживая глаз по направлению к носу или промыв его. </a:t>
            </a:r>
          </a:p>
        </p:txBody>
      </p:sp>
      <p:pic>
        <p:nvPicPr>
          <p:cNvPr id="3076" name="Picture 4" descr="https://fs00.infourok.ru/images/doc/148/171319/img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246770"/>
            <a:ext cx="7416824" cy="4462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6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2635"/>
            <a:ext cx="82089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Итак, мы побывали с вами  у глазного врача, проверили зрение. И у вас всё в порядке, очки не нужны. Помните правила, которые необходимо выполнять, чтобы не испортить зрение. В конце занятия прочитаем стихотворение А.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«Очки».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каких врачей мы сегодня побывали? </a:t>
            </a:r>
          </a:p>
        </p:txBody>
      </p:sp>
      <p:pic>
        <p:nvPicPr>
          <p:cNvPr id="4098" name="Picture 2" descr="http://rcmp17.ru/wp-content/uploads/2016/08/b0fHtE5nNr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8" r="16300"/>
          <a:stretch/>
        </p:blipFill>
        <p:spPr bwMode="auto">
          <a:xfrm>
            <a:off x="2051720" y="1733849"/>
            <a:ext cx="5112568" cy="481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89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20688"/>
            <a:ext cx="67687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Литература: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Нуждина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 Д.  Энциклопедия для малышей. – Ярославль: Академия развития, 1998.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Мариничева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 В.,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Елкина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И.В.  Учим детей наблюдать и рассказывать. 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Ярославль: Академия развития,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1996.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Сухин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Г. 800 загадок и 100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кроссвордов.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М.: Новая школа, 1997.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Губин Ю. В. Новые загадки для самых маленьких.- СПб.: Кристалл, 1998.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7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6632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Итак, идем в поликлинику. 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прежде всего необходимо сделать, войдя в поликлинику?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Раздеться, получить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номерок,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вежливо поблагодарить.</a:t>
            </a:r>
          </a:p>
          <a:p>
            <a:pPr marL="342900" lvl="0" indent="-342900">
              <a:buFontTx/>
              <a:buChar char="-"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tagilka.ru/upload/iblock/c1d/c1da9dcd5e959ba37f037800a2477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680718" cy="4604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14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777686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идем в регистратуру за картой.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ее получить, необходимо назвать свои имя и фамилию, домашний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адрес.</a:t>
            </a:r>
          </a:p>
          <a:p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http://www.1000dosok.ru/s/18-04-20211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38" y="1052736"/>
            <a:ext cx="2601482" cy="366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m3.dlstatic.ru/company/panoram/panoram_24789.on_detail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628800"/>
            <a:ext cx="5819937" cy="4186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38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70485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идти к врачу. Но  прежде чем мы пойдем искать нужный кабинет, давайте подумаем, какие правила необходимо выполнить в поликлинике.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поликлинике нельзя бегать и кричать.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 вы думаете почему? Там много людей, которые не очень хорошо себя чувствуют, и не стоит доставлять им лишние неприятности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Номерок надо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беречь. Почему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3" name="AutoShape 2" descr="http://ostanovi-prostatit.ru/photos/kakie-polikliniki-moskvy-rabotayut-po-oms-po-urologii-dlya-detey-12660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http://spbdp7.ru/wp-content/uploads/2016/05/new-2-1024x4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7802059" cy="3541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45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6632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и конечно, в кабинете у врача нельзя мешать ему заниматься вашим осмотром.  Даже если это немного неприятно, а , может быть, иногда и больно, надо потерпеть. Сегодня мы успеем попасть к трем врачам: к врачу ухо-горло-нос, к стоматологу и к глазному врачу.</a:t>
            </a:r>
            <a:endParaRPr lang="ru-RU" dirty="0"/>
          </a:p>
        </p:txBody>
      </p:sp>
      <p:pic>
        <p:nvPicPr>
          <p:cNvPr id="5122" name="Picture 2" descr="https://thumbs.dreamstime.com/z/pediatrician-child-2289060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823" y="1844823"/>
            <a:ext cx="3460643" cy="4892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6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врача отоларинголога (ухо - горло - нос).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-Как вы думаете, почему врач так называется – ухо – горло – нос?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Дело в том,  что все три органа связаны между собой. Вспомните: вам капают в нос, а вы чувствуете вкус капель во рту.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iskra-kungur.ru/_res/news/img75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0808"/>
            <a:ext cx="2880320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0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чего человеку нос? Чтобы дышать. Можно дышать и ртом, но это неудобно и не полезно. А вот нос замечательно приспособлен для дыхания.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nashi-deti.info/sites/default/files/vzdokh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120" y="1052736"/>
            <a:ext cx="2260324" cy="3790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lipground.com/images/beathing-clipart-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3886527" cy="413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35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508</TotalTime>
  <Words>1667</Words>
  <Application>Microsoft Office PowerPoint</Application>
  <PresentationFormat>Экран (4:3)</PresentationFormat>
  <Paragraphs>86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admin</cp:lastModifiedBy>
  <cp:revision>47</cp:revision>
  <dcterms:created xsi:type="dcterms:W3CDTF">2017-09-06T06:29:05Z</dcterms:created>
  <dcterms:modified xsi:type="dcterms:W3CDTF">2017-09-14T13:40:05Z</dcterms:modified>
</cp:coreProperties>
</file>